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077"/>
    <a:srgbClr val="FF0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43"/>
  </p:normalViewPr>
  <p:slideViewPr>
    <p:cSldViewPr snapToGrid="0" snapToObjects="1">
      <p:cViewPr>
        <p:scale>
          <a:sx n="102" d="100"/>
          <a:sy n="102" d="100"/>
        </p:scale>
        <p:origin x="85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EC1DE9-A46D-6048-B510-4EEFC898A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657B79-F3A9-D04E-8A41-D3C09EE42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C33DF1-BFD2-3C4D-B3B4-BFC485A0C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6A9A64-D768-6445-8C1A-5FC8744F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34B4E2-CD96-4743-B521-0BA5119E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1665E-335F-D54C-AF90-4405EDFFB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3DDE2-D24A-914A-AD4B-443E7227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717C0-B069-8B41-9614-41BB9475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38DDD9-9CCF-B84D-AF90-071E42135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37472-45C6-3D47-B4E2-FBC997E8B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97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6946132-1816-6844-8863-1E4BEAA75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FFBBE4-57C7-164D-8DB5-07445BEDC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B6DF62-89CF-BE42-80B0-0B6BB32AC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5A182B-8679-274D-92E1-6DCF0CA1C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31755D-4FB6-3441-8044-AB9991FD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8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10CAD6-4D35-5A4E-BD85-3B3A5CE3C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7C8F4C-7646-2F43-B661-7CD8F7EBE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E7383A-894C-8545-BFF7-E76FDF3A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875D3-0578-F74F-9E91-3F681C8D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9FDDC0-37EB-CF42-A017-8B11E0B7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66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962718-2E49-884B-BD51-28E36E90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26FAD3-0CCB-6540-8682-666FDFCB7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24F3F-DE79-1D4B-96C7-48DD532C0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633A0-71FF-6944-951D-BE947DAC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A6A37-81D7-064E-AD20-83D803EB2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587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D0632-56F2-0049-A21E-299327EDF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A20BB0-B81F-AF40-8B07-4B81CD141D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117D0A-899B-C640-8D81-BD6F4E3B2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CA6B4-F577-CE44-B755-9B0D27EA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16AD77-7316-8A45-B35A-5A3944174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2C1DDF-0825-BF46-9A01-DEEA6D4A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2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7B6C9-A8B1-BF43-BBC4-3E9C350E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BBD7AB-8DE5-B841-A684-45785C2C8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836A1-20BE-BE4A-92F6-48A759A45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983ED6-E5D0-764F-AE8A-8BDCAB12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81FD82-83E9-294C-BF93-981879A7BC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FD4316-7854-8D45-8E3F-122BDFD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3551F27-B990-6B4F-BCFF-2E5F6636E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C16B705-1638-AF47-8041-A075879ED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67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EE47C-AC12-874E-8772-2E67B6B8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EE83B5-B037-8742-9FC5-D8CD5F4AD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A21914-D593-C749-875B-DFCF704AF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205E89-F3D8-814E-9C67-9FC2E7D8E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82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A19FCB-705F-6F4B-A959-AC8E8371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B72713-09C0-4F47-9C5F-B8B81CE0C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1B7658-586F-5646-92FE-745FA71E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014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E4241-DB4D-7149-842D-33FBF422F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C6764-483C-F346-B6D1-F0334A7CD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C769AD-9B09-F544-8D25-A0B4885EB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74E56-5F6E-434D-9378-CB244582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C6657A-7836-C74C-824C-EC8E216E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A0A20C-B111-1945-9078-8C2CF0C7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2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06744-E14F-0A48-873B-3CDCC4AED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96B19A-88EE-E04C-9B7B-5831A71E8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79CF9A-9A95-CD44-8239-09340CD76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124BCA-3297-3248-A3E7-4B72190B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47EC3-FC3E-7442-9D84-E4B2FBD56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847864-3993-DB4B-A0E0-E2C4D53D0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3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03BFD-D762-7745-AC7E-72C05E11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B69F7E-A3B0-1C46-8E00-8E4691B96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84C36B-94CB-ED40-949F-AED2E12C3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F37A5-BB9A-BF4B-BB36-464752D931EA}" type="datetimeFigureOut">
              <a:rPr lang="ru-RU" smtClean="0"/>
              <a:t>23.03.2019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278B9-967E-3C4E-8A5D-F63FEEB57B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8575C5-7245-5A4A-8D88-6FDCF6B696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1D20-919A-EA4E-9C38-032CF5396A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8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3E9669-44F3-7D4C-900A-D39A9FEDF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A584D-F2DD-8848-B92F-2C5CD97521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550" y="3215102"/>
            <a:ext cx="10562897" cy="2196357"/>
          </a:xfrm>
        </p:spPr>
        <p:txBody>
          <a:bodyPr>
            <a:noAutofit/>
          </a:bodyPr>
          <a:lstStyle/>
          <a:p>
            <a:pPr defTabSz="402336">
              <a:defRPr sz="704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" sz="54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Bern</a:t>
            </a:r>
            <a:br>
              <a:rPr lang="en" sz="54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for Precision Medicine</a:t>
            </a:r>
            <a:br>
              <a:rPr lang="en" sz="54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54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(BCPM)</a:t>
            </a:r>
            <a:endParaRPr lang="ru-RU" sz="5400" dirty="0">
              <a:solidFill>
                <a:srgbClr val="677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82F2455-C7F0-5148-98E2-9DF775293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49" y="435061"/>
            <a:ext cx="109093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1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31122EE-C949-3B4A-BC09-2351C581B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0F4E4A19-9226-3547-8BD1-232669A1EC9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1021" y="349719"/>
            <a:ext cx="6742854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 algn="r"/>
            <a:r>
              <a:rPr lang="de-CH" sz="4000" spc="3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PRÄZISIONSMEDIZIN</a:t>
            </a:r>
            <a:endParaRPr sz="4000" spc="300" dirty="0">
              <a:solidFill>
                <a:srgbClr val="677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47B1D438-D4B7-1842-85A7-59E563809D56}"/>
              </a:ext>
            </a:extLst>
          </p:cNvPr>
          <p:cNvSpPr txBox="1"/>
          <p:nvPr/>
        </p:nvSpPr>
        <p:spPr>
          <a:xfrm>
            <a:off x="4593771" y="1253435"/>
            <a:ext cx="7340104" cy="3834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4" algn="r">
              <a:lnSpc>
                <a:spcPct val="117200"/>
              </a:lnSpc>
            </a:pP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Präzisionsmedizin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is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</a:t>
            </a:r>
            <a:r>
              <a:rPr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ein personalisierter Ansatz in der modernen Medizin, welcher individuelle Merkmale wie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genetische Prädisposition, Umweltfaktoren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oder</a:t>
            </a:r>
            <a:r>
              <a:rPr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Lebensstil der Patienten</a:t>
            </a:r>
            <a:r>
              <a:rPr lang="de-CH" sz="26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die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Behandlung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miteinbezieht. </a:t>
            </a:r>
          </a:p>
          <a:p>
            <a:pPr marL="16933" marR="6774" algn="r">
              <a:lnSpc>
                <a:spcPct val="150000"/>
              </a:lnSpc>
            </a:pPr>
            <a:endParaRPr lang="de-CH" sz="2600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16933" marR="6774" algn="r">
              <a:lnSpc>
                <a:spcPct val="117200"/>
              </a:lnSpc>
            </a:pP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Die Initiative der</a:t>
            </a:r>
            <a:r>
              <a:rPr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UniBern / </a:t>
            </a:r>
            <a:r>
              <a:rPr sz="2600" dirty="0" err="1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Inselspital</a:t>
            </a:r>
            <a:r>
              <a:rPr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in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der </a:t>
            </a:r>
            <a:r>
              <a:rPr lang="de-CH" sz="2600" dirty="0" err="1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Präzisions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- </a:t>
            </a:r>
            <a:r>
              <a:rPr lang="de-CH" sz="2600" dirty="0" err="1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medizin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strebt an, dass die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richtige</a:t>
            </a:r>
            <a:r>
              <a:rPr lang="de-CH" sz="2600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Behandlung</a:t>
            </a:r>
            <a:r>
              <a:rPr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zur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richtigen</a:t>
            </a:r>
            <a:r>
              <a:rPr lang="de-CH" sz="2600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Zeit</a:t>
            </a:r>
            <a:r>
              <a:rPr lang="de-CH" sz="2600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zum </a:t>
            </a:r>
            <a:r>
              <a:rPr lang="de-CH" sz="2600" b="1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richtigen Patienten</a:t>
            </a:r>
            <a:r>
              <a:rPr sz="2600" i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de-CH" sz="2600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gelangt.</a:t>
            </a:r>
            <a:endParaRPr sz="2600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80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6CC4F3-3C73-1749-ADFB-47A352E7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067D6CE-7AE5-224A-9017-6EF38A668943}"/>
              </a:ext>
            </a:extLst>
          </p:cNvPr>
          <p:cNvSpPr/>
          <p:nvPr/>
        </p:nvSpPr>
        <p:spPr>
          <a:xfrm>
            <a:off x="565478" y="239825"/>
            <a:ext cx="11061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spc="3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 MEDICINE CARE PROCESS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6A4602B-DA7E-134C-929A-13EF3ED28FA2}"/>
              </a:ext>
            </a:extLst>
          </p:cNvPr>
          <p:cNvSpPr/>
          <p:nvPr/>
        </p:nvSpPr>
        <p:spPr>
          <a:xfrm>
            <a:off x="463880" y="1801840"/>
            <a:ext cx="1933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200" b="1" dirty="0" err="1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Precision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algn="r"/>
            <a:r>
              <a:rPr lang="ru-RU" sz="2200" b="1" dirty="0" err="1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Medicine</a:t>
            </a:r>
            <a:r>
              <a:rPr lang="ru-RU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ru-RU" sz="2200" b="1" dirty="0" err="1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Team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BA6BED0-B042-AF44-AA9C-96DAA70AA950}"/>
              </a:ext>
            </a:extLst>
          </p:cNvPr>
          <p:cNvSpPr/>
          <p:nvPr/>
        </p:nvSpPr>
        <p:spPr>
          <a:xfrm>
            <a:off x="678124" y="3793865"/>
            <a:ext cx="1933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Computational</a:t>
            </a:r>
          </a:p>
          <a:p>
            <a:pPr algn="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Biologist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12198EF-3C57-1944-8F2C-BB4D16ABAD4A}"/>
              </a:ext>
            </a:extLst>
          </p:cNvPr>
          <p:cNvSpPr/>
          <p:nvPr/>
        </p:nvSpPr>
        <p:spPr>
          <a:xfrm>
            <a:off x="1153875" y="5531181"/>
            <a:ext cx="1933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Surgeon &amp; </a:t>
            </a:r>
          </a:p>
          <a:p>
            <a:pPr algn="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Radiologist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A83B468-314F-034B-8720-959CB3FB2E1A}"/>
              </a:ext>
            </a:extLst>
          </p:cNvPr>
          <p:cNvSpPr/>
          <p:nvPr/>
        </p:nvSpPr>
        <p:spPr>
          <a:xfrm>
            <a:off x="5129169" y="2351145"/>
            <a:ext cx="1933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General</a:t>
            </a:r>
          </a:p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Practitioner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3F3C09C-E3E0-364D-AC12-0060FD6DD475}"/>
              </a:ext>
            </a:extLst>
          </p:cNvPr>
          <p:cNvSpPr/>
          <p:nvPr/>
        </p:nvSpPr>
        <p:spPr>
          <a:xfrm>
            <a:off x="9110119" y="2119260"/>
            <a:ext cx="1933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Oncologist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5B82F9A-8396-0F4E-8D0F-C83B5E6918C4}"/>
              </a:ext>
            </a:extLst>
          </p:cNvPr>
          <p:cNvSpPr/>
          <p:nvPr/>
        </p:nvSpPr>
        <p:spPr>
          <a:xfrm>
            <a:off x="9692860" y="4126091"/>
            <a:ext cx="19336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Pathologist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CC878473-4F37-5447-9752-45F4F4D21CDD}"/>
              </a:ext>
            </a:extLst>
          </p:cNvPr>
          <p:cNvSpPr/>
          <p:nvPr/>
        </p:nvSpPr>
        <p:spPr>
          <a:xfrm>
            <a:off x="9557708" y="5531181"/>
            <a:ext cx="2409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Precision Medicine</a:t>
            </a:r>
          </a:p>
          <a:p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Genetics Team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8EBE93B-FFCE-404A-852E-D3C65B804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50" y="1225114"/>
            <a:ext cx="115951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7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B800EA-A895-6540-A06D-06A30455D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4224C4-4972-DB49-8F85-AAF684BB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400" y="1975126"/>
            <a:ext cx="10109200" cy="41402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F7A25D7-CA30-1F46-9607-CC5C22161342}"/>
              </a:ext>
            </a:extLst>
          </p:cNvPr>
          <p:cNvSpPr/>
          <p:nvPr/>
        </p:nvSpPr>
        <p:spPr>
          <a:xfrm>
            <a:off x="934523" y="325844"/>
            <a:ext cx="399660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000" spc="3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</a:p>
          <a:p>
            <a:r>
              <a:rPr lang="en" sz="4000" spc="3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ru-RU" sz="4000" spc="300" dirty="0">
              <a:solidFill>
                <a:srgbClr val="677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551AA83-AB6C-A84F-A3AE-D4E699FD5B44}"/>
              </a:ext>
            </a:extLst>
          </p:cNvPr>
          <p:cNvSpPr/>
          <p:nvPr/>
        </p:nvSpPr>
        <p:spPr>
          <a:xfrm>
            <a:off x="7906880" y="325843"/>
            <a:ext cx="335059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" sz="4000" spc="3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PRECISION</a:t>
            </a:r>
          </a:p>
          <a:p>
            <a:pPr algn="r"/>
            <a:r>
              <a:rPr lang="en" sz="4000" spc="300" dirty="0">
                <a:solidFill>
                  <a:srgbClr val="6770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</a:t>
            </a:r>
            <a:endParaRPr lang="ru-RU" sz="4000" spc="300" dirty="0">
              <a:solidFill>
                <a:srgbClr val="6770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6317731-8ADE-8145-96F1-2717CCBFD8BE}"/>
              </a:ext>
            </a:extLst>
          </p:cNvPr>
          <p:cNvSpPr/>
          <p:nvPr/>
        </p:nvSpPr>
        <p:spPr>
          <a:xfrm>
            <a:off x="3585377" y="5007125"/>
            <a:ext cx="19336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One therapy </a:t>
            </a:r>
          </a:p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fits all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1E2637B-901D-EC4E-9BD9-A541637CE6B8}"/>
              </a:ext>
            </a:extLst>
          </p:cNvPr>
          <p:cNvSpPr/>
          <p:nvPr/>
        </p:nvSpPr>
        <p:spPr>
          <a:xfrm>
            <a:off x="6488856" y="5007125"/>
            <a:ext cx="231665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Finding the best</a:t>
            </a:r>
          </a:p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therapy for each</a:t>
            </a:r>
          </a:p>
          <a:p>
            <a:pPr algn="ctr"/>
            <a:r>
              <a:rPr lang="en" sz="2200" b="1" dirty="0">
                <a:solidFill>
                  <a:srgbClr val="677077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patient</a:t>
            </a:r>
            <a:endParaRPr lang="ru-RU" sz="2200" b="1" dirty="0">
              <a:solidFill>
                <a:srgbClr val="677077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20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2791</TotalTime>
  <Words>91</Words>
  <Application>Microsoft Macintosh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Тема Office</vt:lpstr>
      <vt:lpstr>Bern Center for Precision Medicine (BCPM)</vt:lpstr>
      <vt:lpstr>PRÄZISIONSMEDIZIN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Bern  Center for Precision Medicine (BCPM)</dc:title>
  <dc:creator>Microsoft Office User</dc:creator>
  <cp:lastModifiedBy>Microsoft Office User</cp:lastModifiedBy>
  <cp:revision>23</cp:revision>
  <cp:lastPrinted>2019-03-24T19:54:00Z</cp:lastPrinted>
  <dcterms:created xsi:type="dcterms:W3CDTF">2019-03-22T22:10:33Z</dcterms:created>
  <dcterms:modified xsi:type="dcterms:W3CDTF">2019-03-24T20:42:19Z</dcterms:modified>
</cp:coreProperties>
</file>